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6"/>
  </p:notesMasterIdLst>
  <p:sldIdLst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11044238" cy="6624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7E1BB-1C7D-4C70-BDC0-ACA420FE4DFC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24436-E9E7-4CEE-988F-74CF8AECD3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65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UMILE LAVORATORE…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24436-E9E7-4CEE-988F-74CF8AECD33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990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SUO TEMPO TUTTPO COMPRENDERAI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24436-E9E7-4CEE-988F-74CF8AECD33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65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530" y="1084172"/>
            <a:ext cx="8283179" cy="2306355"/>
          </a:xfrm>
        </p:spPr>
        <p:txBody>
          <a:bodyPr anchor="b"/>
          <a:lstStyle>
            <a:lvl1pPr algn="ctr">
              <a:defRPr sz="54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530" y="3479469"/>
            <a:ext cx="8283179" cy="1599420"/>
          </a:xfrm>
        </p:spPr>
        <p:txBody>
          <a:bodyPr/>
          <a:lstStyle>
            <a:lvl1pPr marL="0" indent="0" algn="ctr">
              <a:buNone/>
              <a:defRPr sz="2174"/>
            </a:lvl1pPr>
            <a:lvl2pPr marL="414177" indent="0" algn="ctr">
              <a:buNone/>
              <a:defRPr sz="1812"/>
            </a:lvl2pPr>
            <a:lvl3pPr marL="828355" indent="0" algn="ctr">
              <a:buNone/>
              <a:defRPr sz="1631"/>
            </a:lvl3pPr>
            <a:lvl4pPr marL="1242532" indent="0" algn="ctr">
              <a:buNone/>
              <a:defRPr sz="1449"/>
            </a:lvl4pPr>
            <a:lvl5pPr marL="1656710" indent="0" algn="ctr">
              <a:buNone/>
              <a:defRPr sz="1449"/>
            </a:lvl5pPr>
            <a:lvl6pPr marL="2070887" indent="0" algn="ctr">
              <a:buNone/>
              <a:defRPr sz="1449"/>
            </a:lvl6pPr>
            <a:lvl7pPr marL="2485065" indent="0" algn="ctr">
              <a:buNone/>
              <a:defRPr sz="1449"/>
            </a:lvl7pPr>
            <a:lvl8pPr marL="2899242" indent="0" algn="ctr">
              <a:buNone/>
              <a:defRPr sz="1449"/>
            </a:lvl8pPr>
            <a:lvl9pPr marL="3313420" indent="0" algn="ctr">
              <a:buNone/>
              <a:defRPr sz="1449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38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6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3533" y="352701"/>
            <a:ext cx="2381414" cy="561407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292" y="352701"/>
            <a:ext cx="7006188" cy="561407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7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0530" y="1084171"/>
            <a:ext cx="8283179" cy="2306356"/>
          </a:xfrm>
        </p:spPr>
        <p:txBody>
          <a:bodyPr anchor="b"/>
          <a:lstStyle>
            <a:lvl1pPr algn="ctr">
              <a:defRPr sz="532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530" y="3479469"/>
            <a:ext cx="8283179" cy="1599420"/>
          </a:xfrm>
        </p:spPr>
        <p:txBody>
          <a:bodyPr/>
          <a:lstStyle>
            <a:lvl1pPr marL="0" indent="0" algn="ctr">
              <a:buNone/>
              <a:defRPr sz="2128"/>
            </a:lvl1pPr>
            <a:lvl2pPr marL="405415" indent="0" algn="ctr">
              <a:buNone/>
              <a:defRPr sz="1773"/>
            </a:lvl2pPr>
            <a:lvl3pPr marL="810830" indent="0" algn="ctr">
              <a:buNone/>
              <a:defRPr sz="1597"/>
            </a:lvl3pPr>
            <a:lvl4pPr marL="1216245" indent="0" algn="ctr">
              <a:buNone/>
              <a:defRPr sz="1419"/>
            </a:lvl4pPr>
            <a:lvl5pPr marL="1621661" indent="0" algn="ctr">
              <a:buNone/>
              <a:defRPr sz="1419"/>
            </a:lvl5pPr>
            <a:lvl6pPr marL="2027076" indent="0" algn="ctr">
              <a:buNone/>
              <a:defRPr sz="1419"/>
            </a:lvl6pPr>
            <a:lvl7pPr marL="2432490" indent="0" algn="ctr">
              <a:buNone/>
              <a:defRPr sz="1419"/>
            </a:lvl7pPr>
            <a:lvl8pPr marL="2837906" indent="0" algn="ctr">
              <a:buNone/>
              <a:defRPr sz="1419"/>
            </a:lvl8pPr>
            <a:lvl9pPr marL="3243321" indent="0" algn="ctr">
              <a:buNone/>
              <a:defRPr sz="1419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97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gradFill>
          <a:gsLst>
            <a:gs pos="82000">
              <a:schemeClr val="bg2">
                <a:alpha val="80000"/>
              </a:schemeClr>
            </a:gs>
            <a:gs pos="0">
              <a:schemeClr val="bg1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DCAE1856-ACF7-43A6-BDCC-48256875A258}"/>
              </a:ext>
            </a:extLst>
          </p:cNvPr>
          <p:cNvSpPr/>
          <p:nvPr/>
        </p:nvSpPr>
        <p:spPr>
          <a:xfrm rot="5400000">
            <a:off x="5224561" y="685818"/>
            <a:ext cx="3456070" cy="8405647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90000">
                <a:schemeClr val="accent4">
                  <a:alpha val="37000"/>
                </a:schemeClr>
              </a:gs>
              <a:gs pos="0">
                <a:srgbClr val="FFFF00">
                  <a:alpha val="43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b="1" dirty="0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FD4A1F53-456B-478D-AD77-C103B00CEFD0}"/>
              </a:ext>
            </a:extLst>
          </p:cNvPr>
          <p:cNvSpPr/>
          <p:nvPr/>
        </p:nvSpPr>
        <p:spPr>
          <a:xfrm>
            <a:off x="7316766" y="-33486"/>
            <a:ext cx="3822438" cy="5772397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78000">
                <a:srgbClr val="00E266">
                  <a:alpha val="66667"/>
                </a:srgbClr>
              </a:gs>
              <a:gs pos="23000">
                <a:srgbClr val="A9DA74">
                  <a:alpha val="9100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dirty="0"/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C9ECB498-1ABA-434B-9582-53850848C2C6}"/>
              </a:ext>
            </a:extLst>
          </p:cNvPr>
          <p:cNvSpPr/>
          <p:nvPr/>
        </p:nvSpPr>
        <p:spPr>
          <a:xfrm rot="5400000">
            <a:off x="4257854" y="2680054"/>
            <a:ext cx="2403675" cy="5412631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58000"/>
                </a:schemeClr>
              </a:gs>
              <a:gs pos="0">
                <a:srgbClr val="FFFF00">
                  <a:alpha val="4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b="1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FF1F3CA6-EF79-42E6-9C69-12B3A1044576}"/>
              </a:ext>
            </a:extLst>
          </p:cNvPr>
          <p:cNvSpPr/>
          <p:nvPr/>
        </p:nvSpPr>
        <p:spPr>
          <a:xfrm>
            <a:off x="0" y="1102653"/>
            <a:ext cx="3974942" cy="5521986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62000">
                <a:srgbClr val="00E266">
                  <a:alpha val="66667"/>
                </a:srgbClr>
              </a:gs>
              <a:gs pos="0">
                <a:srgbClr val="A9DA74">
                  <a:alpha val="73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820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2D2B9749-9133-4350-A25C-D70E559EAE03}"/>
              </a:ext>
            </a:extLst>
          </p:cNvPr>
          <p:cNvSpPr/>
          <p:nvPr/>
        </p:nvSpPr>
        <p:spPr>
          <a:xfrm rot="5400000">
            <a:off x="2442361" y="-2458258"/>
            <a:ext cx="3327315" cy="8213841"/>
          </a:xfrm>
          <a:custGeom>
            <a:avLst/>
            <a:gdLst>
              <a:gd name="connsiteX0" fmla="*/ 0 w 3287142"/>
              <a:gd name="connsiteY0" fmla="*/ 7951735 h 7951735"/>
              <a:gd name="connsiteX1" fmla="*/ 0 w 3287142"/>
              <a:gd name="connsiteY1" fmla="*/ 0 h 7951735"/>
              <a:gd name="connsiteX2" fmla="*/ 135998 w 3287142"/>
              <a:gd name="connsiteY2" fmla="*/ 42656 h 7951735"/>
              <a:gd name="connsiteX3" fmla="*/ 3287142 w 3287142"/>
              <a:gd name="connsiteY3" fmla="*/ 4116670 h 7951735"/>
              <a:gd name="connsiteX4" fmla="*/ 1012400 w 3287142"/>
              <a:gd name="connsiteY4" fmla="*/ 7783027 h 7951735"/>
              <a:gd name="connsiteX5" fmla="*/ 688351 w 3287142"/>
              <a:gd name="connsiteY5" fmla="*/ 7951735 h 795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142" h="7951735">
                <a:moveTo>
                  <a:pt x="0" y="7951735"/>
                </a:moveTo>
                <a:lnTo>
                  <a:pt x="0" y="0"/>
                </a:lnTo>
                <a:lnTo>
                  <a:pt x="135998" y="42656"/>
                </a:lnTo>
                <a:cubicBezTo>
                  <a:pt x="1987793" y="713873"/>
                  <a:pt x="3287142" y="2285235"/>
                  <a:pt x="3287142" y="4116670"/>
                </a:cubicBezTo>
                <a:cubicBezTo>
                  <a:pt x="3287142" y="5642866"/>
                  <a:pt x="2384817" y="6988456"/>
                  <a:pt x="1012400" y="7783027"/>
                </a:cubicBezTo>
                <a:lnTo>
                  <a:pt x="688351" y="7951735"/>
                </a:lnTo>
                <a:close/>
              </a:path>
            </a:pathLst>
          </a:custGeom>
          <a:gradFill>
            <a:gsLst>
              <a:gs pos="90000">
                <a:schemeClr val="accent4">
                  <a:alpha val="37000"/>
                </a:schemeClr>
              </a:gs>
              <a:gs pos="0">
                <a:srgbClr val="FFFF00">
                  <a:alpha val="43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820" b="1" dirty="0"/>
          </a:p>
        </p:txBody>
      </p: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FD589508-2834-4EA7-8BF0-2052A089B941}"/>
              </a:ext>
            </a:extLst>
          </p:cNvPr>
          <p:cNvSpPr/>
          <p:nvPr/>
        </p:nvSpPr>
        <p:spPr>
          <a:xfrm>
            <a:off x="27825" y="2253694"/>
            <a:ext cx="2725551" cy="4370945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75000">
                <a:srgbClr val="00E266">
                  <a:alpha val="66667"/>
                </a:srgbClr>
              </a:gs>
              <a:gs pos="24000">
                <a:srgbClr val="A9DA74">
                  <a:alpha val="73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820" dirty="0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D1B97C84-15E3-4E47-B391-0F133AB19B33}"/>
              </a:ext>
            </a:extLst>
          </p:cNvPr>
          <p:cNvSpPr/>
          <p:nvPr/>
        </p:nvSpPr>
        <p:spPr>
          <a:xfrm>
            <a:off x="27826" y="3717630"/>
            <a:ext cx="1722467" cy="2899045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84000">
                <a:srgbClr val="00E266"/>
              </a:gs>
              <a:gs pos="22000">
                <a:srgbClr val="A9DA74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1820" dirty="0"/>
          </a:p>
        </p:txBody>
      </p: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D0242799-ECAD-4886-B933-D2CB584D3A88}"/>
              </a:ext>
            </a:extLst>
          </p:cNvPr>
          <p:cNvSpPr/>
          <p:nvPr/>
        </p:nvSpPr>
        <p:spPr>
          <a:xfrm rot="16200000" flipV="1">
            <a:off x="3909432" y="-1580301"/>
            <a:ext cx="2783980" cy="5880141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72000">
                <a:schemeClr val="bg1">
                  <a:alpha val="58000"/>
                </a:schemeClr>
              </a:gs>
              <a:gs pos="12000">
                <a:srgbClr val="FFFF00">
                  <a:alpha val="43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b="1" dirty="0"/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630C6CE5-956B-4607-813B-1AFFB77278D4}"/>
              </a:ext>
            </a:extLst>
          </p:cNvPr>
          <p:cNvSpPr/>
          <p:nvPr/>
        </p:nvSpPr>
        <p:spPr>
          <a:xfrm>
            <a:off x="8986897" y="-14995"/>
            <a:ext cx="2116125" cy="4199525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62000">
                <a:srgbClr val="00E266">
                  <a:alpha val="66667"/>
                </a:srgbClr>
              </a:gs>
              <a:gs pos="27000">
                <a:srgbClr val="A9DA74">
                  <a:alpha val="73000"/>
                </a:srgb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dirty="0"/>
          </a:p>
        </p:txBody>
      </p:sp>
      <p:sp>
        <p:nvSpPr>
          <p:cNvPr id="47" name="Figura a mano libera: forma 46">
            <a:extLst>
              <a:ext uri="{FF2B5EF4-FFF2-40B4-BE49-F238E27FC236}">
                <a16:creationId xmlns:a16="http://schemas.microsoft.com/office/drawing/2014/main" id="{12D39DFA-2BC1-480A-9AB3-1B569ABF7FFC}"/>
              </a:ext>
            </a:extLst>
          </p:cNvPr>
          <p:cNvSpPr/>
          <p:nvPr/>
        </p:nvSpPr>
        <p:spPr>
          <a:xfrm>
            <a:off x="9655303" y="-41448"/>
            <a:ext cx="1482777" cy="2783983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88000">
                <a:srgbClr val="00C85A">
                  <a:alpha val="84706"/>
                </a:srgbClr>
              </a:gs>
              <a:gs pos="26000">
                <a:srgbClr val="A9DA74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sz="182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33" y="184087"/>
            <a:ext cx="10449257" cy="1280457"/>
          </a:xfrm>
        </p:spPr>
        <p:txBody>
          <a:bodyPr anchor="t" anchorCtr="0"/>
          <a:lstStyle>
            <a:lvl1pPr algn="r">
              <a:defRPr sz="3640" spc="101" baseline="0">
                <a:ln w="38100">
                  <a:gradFill>
                    <a:gsLst>
                      <a:gs pos="5000">
                        <a:srgbClr val="0070C0"/>
                      </a:gs>
                      <a:gs pos="74000">
                        <a:srgbClr val="00206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87000"/>
                    </a:schemeClr>
                  </a:outerShdw>
                </a:effectLst>
                <a:latin typeface="American Captain Eternal" panose="02000503030000020004" pitchFamily="50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733" y="1904659"/>
            <a:ext cx="7438257" cy="4163821"/>
          </a:xfrm>
        </p:spPr>
        <p:txBody>
          <a:bodyPr/>
          <a:lstStyle>
            <a:lvl1pPr>
              <a:lnSpc>
                <a:spcPts val="2831"/>
              </a:lnSpc>
              <a:spcBef>
                <a:spcPts val="0"/>
              </a:spcBef>
              <a:defRPr lang="it-IT" sz="2831" b="1" kern="1200" spc="20" baseline="0" dirty="0">
                <a:solidFill>
                  <a:schemeClr val="tx1"/>
                </a:solidFill>
                <a:latin typeface="Intuitive" panose="020000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3" grpId="0" animBg="1"/>
      <p:bldP spid="44" grpId="0" animBg="1"/>
      <p:bldP spid="46" grpId="0" animBg="1"/>
      <p:bldP spid="48" grpId="0" animBg="1"/>
      <p:bldP spid="47" grpId="0" animBg="1"/>
      <p:bldP spid="2" grpId="0"/>
      <p:bldP spid="3" grpId="0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39" y="1651560"/>
            <a:ext cx="9525656" cy="2755665"/>
          </a:xfrm>
        </p:spPr>
        <p:txBody>
          <a:bodyPr anchor="b"/>
          <a:lstStyle>
            <a:lvl1pPr>
              <a:defRPr sz="532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539" y="4433295"/>
            <a:ext cx="9525656" cy="1449139"/>
          </a:xfrm>
        </p:spPr>
        <p:txBody>
          <a:bodyPr/>
          <a:lstStyle>
            <a:lvl1pPr marL="0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1pPr>
            <a:lvl2pPr marL="405415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2pPr>
            <a:lvl3pPr marL="81083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3pPr>
            <a:lvl4pPr marL="1216245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4pPr>
            <a:lvl5pPr marL="1621661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5pPr>
            <a:lvl6pPr marL="2027076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6pPr>
            <a:lvl7pPr marL="2432490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7pPr>
            <a:lvl8pPr marL="2837906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8pPr>
            <a:lvl9pPr marL="3243321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93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292" y="1763503"/>
            <a:ext cx="4693802" cy="42032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1145" y="1763503"/>
            <a:ext cx="4693802" cy="42032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38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352701"/>
            <a:ext cx="9525656" cy="12804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30" y="1623958"/>
            <a:ext cx="4672230" cy="795876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415" indent="0">
              <a:buNone/>
              <a:defRPr sz="1773" b="1"/>
            </a:lvl2pPr>
            <a:lvl3pPr marL="810830" indent="0">
              <a:buNone/>
              <a:defRPr sz="1597" b="1"/>
            </a:lvl3pPr>
            <a:lvl4pPr marL="1216245" indent="0">
              <a:buNone/>
              <a:defRPr sz="1419" b="1"/>
            </a:lvl4pPr>
            <a:lvl5pPr marL="1621661" indent="0">
              <a:buNone/>
              <a:defRPr sz="1419" b="1"/>
            </a:lvl5pPr>
            <a:lvl6pPr marL="2027076" indent="0">
              <a:buNone/>
              <a:defRPr sz="1419" b="1"/>
            </a:lvl6pPr>
            <a:lvl7pPr marL="2432490" indent="0">
              <a:buNone/>
              <a:defRPr sz="1419" b="1"/>
            </a:lvl7pPr>
            <a:lvl8pPr marL="2837906" indent="0">
              <a:buNone/>
              <a:defRPr sz="1419" b="1"/>
            </a:lvl8pPr>
            <a:lvl9pPr marL="3243321" indent="0">
              <a:buNone/>
              <a:defRPr sz="141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730" y="2419833"/>
            <a:ext cx="4672230" cy="35592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1145" y="1623958"/>
            <a:ext cx="4695240" cy="795876"/>
          </a:xfrm>
        </p:spPr>
        <p:txBody>
          <a:bodyPr anchor="b"/>
          <a:lstStyle>
            <a:lvl1pPr marL="0" indent="0">
              <a:buNone/>
              <a:defRPr sz="2128" b="1"/>
            </a:lvl1pPr>
            <a:lvl2pPr marL="405415" indent="0">
              <a:buNone/>
              <a:defRPr sz="1773" b="1"/>
            </a:lvl2pPr>
            <a:lvl3pPr marL="810830" indent="0">
              <a:buNone/>
              <a:defRPr sz="1597" b="1"/>
            </a:lvl3pPr>
            <a:lvl4pPr marL="1216245" indent="0">
              <a:buNone/>
              <a:defRPr sz="1419" b="1"/>
            </a:lvl4pPr>
            <a:lvl5pPr marL="1621661" indent="0">
              <a:buNone/>
              <a:defRPr sz="1419" b="1"/>
            </a:lvl5pPr>
            <a:lvl6pPr marL="2027076" indent="0">
              <a:buNone/>
              <a:defRPr sz="1419" b="1"/>
            </a:lvl6pPr>
            <a:lvl7pPr marL="2432490" indent="0">
              <a:buNone/>
              <a:defRPr sz="1419" b="1"/>
            </a:lvl7pPr>
            <a:lvl8pPr marL="2837906" indent="0">
              <a:buNone/>
              <a:defRPr sz="1419" b="1"/>
            </a:lvl8pPr>
            <a:lvl9pPr marL="3243321" indent="0">
              <a:buNone/>
              <a:defRPr sz="141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1145" y="2419833"/>
            <a:ext cx="4695240" cy="35592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001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532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10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441642"/>
            <a:ext cx="3562054" cy="1545749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240" y="953825"/>
            <a:ext cx="5591145" cy="4707787"/>
          </a:xfrm>
        </p:spPr>
        <p:txBody>
          <a:bodyPr/>
          <a:lstStyle>
            <a:lvl1pPr>
              <a:defRPr sz="2837"/>
            </a:lvl1pPr>
            <a:lvl2pPr>
              <a:defRPr sz="2483"/>
            </a:lvl2pPr>
            <a:lvl3pPr>
              <a:defRPr sz="2128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730" y="1987392"/>
            <a:ext cx="3562054" cy="3681888"/>
          </a:xfrm>
        </p:spPr>
        <p:txBody>
          <a:bodyPr/>
          <a:lstStyle>
            <a:lvl1pPr marL="0" indent="0">
              <a:buNone/>
              <a:defRPr sz="1419"/>
            </a:lvl1pPr>
            <a:lvl2pPr marL="405415" indent="0">
              <a:buNone/>
              <a:defRPr sz="1242"/>
            </a:lvl2pPr>
            <a:lvl3pPr marL="810830" indent="0">
              <a:buNone/>
              <a:defRPr sz="1064"/>
            </a:lvl3pPr>
            <a:lvl4pPr marL="1216245" indent="0">
              <a:buNone/>
              <a:defRPr sz="887"/>
            </a:lvl4pPr>
            <a:lvl5pPr marL="1621661" indent="0">
              <a:buNone/>
              <a:defRPr sz="887"/>
            </a:lvl5pPr>
            <a:lvl6pPr marL="2027076" indent="0">
              <a:buNone/>
              <a:defRPr sz="887"/>
            </a:lvl6pPr>
            <a:lvl7pPr marL="2432490" indent="0">
              <a:buNone/>
              <a:defRPr sz="887"/>
            </a:lvl7pPr>
            <a:lvl8pPr marL="2837906" indent="0">
              <a:buNone/>
              <a:defRPr sz="887"/>
            </a:lvl8pPr>
            <a:lvl9pPr marL="3243321" indent="0">
              <a:buNone/>
              <a:defRPr sz="88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0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00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441642"/>
            <a:ext cx="3562054" cy="1545749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5240" y="953825"/>
            <a:ext cx="5591145" cy="4707787"/>
          </a:xfrm>
        </p:spPr>
        <p:txBody>
          <a:bodyPr anchor="t"/>
          <a:lstStyle>
            <a:lvl1pPr marL="0" indent="0">
              <a:buNone/>
              <a:defRPr sz="2837"/>
            </a:lvl1pPr>
            <a:lvl2pPr marL="405415" indent="0">
              <a:buNone/>
              <a:defRPr sz="2483"/>
            </a:lvl2pPr>
            <a:lvl3pPr marL="810830" indent="0">
              <a:buNone/>
              <a:defRPr sz="2128"/>
            </a:lvl3pPr>
            <a:lvl4pPr marL="1216245" indent="0">
              <a:buNone/>
              <a:defRPr sz="1773"/>
            </a:lvl4pPr>
            <a:lvl5pPr marL="1621661" indent="0">
              <a:buNone/>
              <a:defRPr sz="1773"/>
            </a:lvl5pPr>
            <a:lvl6pPr marL="2027076" indent="0">
              <a:buNone/>
              <a:defRPr sz="1773"/>
            </a:lvl6pPr>
            <a:lvl7pPr marL="2432490" indent="0">
              <a:buNone/>
              <a:defRPr sz="1773"/>
            </a:lvl7pPr>
            <a:lvl8pPr marL="2837906" indent="0">
              <a:buNone/>
              <a:defRPr sz="1773"/>
            </a:lvl8pPr>
            <a:lvl9pPr marL="3243321" indent="0">
              <a:buNone/>
              <a:defRPr sz="1773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730" y="1987392"/>
            <a:ext cx="3562054" cy="3681888"/>
          </a:xfrm>
        </p:spPr>
        <p:txBody>
          <a:bodyPr/>
          <a:lstStyle>
            <a:lvl1pPr marL="0" indent="0">
              <a:buNone/>
              <a:defRPr sz="1419"/>
            </a:lvl1pPr>
            <a:lvl2pPr marL="405415" indent="0">
              <a:buNone/>
              <a:defRPr sz="1242"/>
            </a:lvl2pPr>
            <a:lvl3pPr marL="810830" indent="0">
              <a:buNone/>
              <a:defRPr sz="1064"/>
            </a:lvl3pPr>
            <a:lvl4pPr marL="1216245" indent="0">
              <a:buNone/>
              <a:defRPr sz="887"/>
            </a:lvl4pPr>
            <a:lvl5pPr marL="1621661" indent="0">
              <a:buNone/>
              <a:defRPr sz="887"/>
            </a:lvl5pPr>
            <a:lvl6pPr marL="2027076" indent="0">
              <a:buNone/>
              <a:defRPr sz="887"/>
            </a:lvl6pPr>
            <a:lvl7pPr marL="2432490" indent="0">
              <a:buNone/>
              <a:defRPr sz="887"/>
            </a:lvl7pPr>
            <a:lvl8pPr marL="2837906" indent="0">
              <a:buNone/>
              <a:defRPr sz="887"/>
            </a:lvl8pPr>
            <a:lvl9pPr marL="3243321" indent="0">
              <a:buNone/>
              <a:defRPr sz="88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8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777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3533" y="352702"/>
            <a:ext cx="2381414" cy="561407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292" y="352702"/>
            <a:ext cx="7006189" cy="561407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92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39" y="1651560"/>
            <a:ext cx="9525655" cy="2755665"/>
          </a:xfrm>
        </p:spPr>
        <p:txBody>
          <a:bodyPr anchor="b"/>
          <a:lstStyle>
            <a:lvl1pPr>
              <a:defRPr sz="54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539" y="4433295"/>
            <a:ext cx="9525655" cy="1449139"/>
          </a:xfrm>
        </p:spPr>
        <p:txBody>
          <a:bodyPr/>
          <a:lstStyle>
            <a:lvl1pPr marL="0" indent="0">
              <a:buNone/>
              <a:defRPr sz="2174">
                <a:solidFill>
                  <a:schemeClr val="tx1">
                    <a:tint val="75000"/>
                  </a:schemeClr>
                </a:solidFill>
              </a:defRPr>
            </a:lvl1pPr>
            <a:lvl2pPr marL="414177" indent="0">
              <a:buNone/>
              <a:defRPr sz="1812">
                <a:solidFill>
                  <a:schemeClr val="tx1">
                    <a:tint val="75000"/>
                  </a:schemeClr>
                </a:solidFill>
              </a:defRPr>
            </a:lvl2pPr>
            <a:lvl3pPr marL="828355" indent="0">
              <a:buNone/>
              <a:defRPr sz="1631">
                <a:solidFill>
                  <a:schemeClr val="tx1">
                    <a:tint val="75000"/>
                  </a:schemeClr>
                </a:solidFill>
              </a:defRPr>
            </a:lvl3pPr>
            <a:lvl4pPr marL="1242532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4pPr>
            <a:lvl5pPr marL="165671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5pPr>
            <a:lvl6pPr marL="2070887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6pPr>
            <a:lvl7pPr marL="2485065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7pPr>
            <a:lvl8pPr marL="2899242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8pPr>
            <a:lvl9pPr marL="331342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291" y="1763503"/>
            <a:ext cx="4693801" cy="42032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1146" y="1763503"/>
            <a:ext cx="4693801" cy="42032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6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352701"/>
            <a:ext cx="9525655" cy="12804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30" y="1623957"/>
            <a:ext cx="4672230" cy="795876"/>
          </a:xfrm>
        </p:spPr>
        <p:txBody>
          <a:bodyPr anchor="b"/>
          <a:lstStyle>
            <a:lvl1pPr marL="0" indent="0">
              <a:buNone/>
              <a:defRPr sz="2174" b="1"/>
            </a:lvl1pPr>
            <a:lvl2pPr marL="414177" indent="0">
              <a:buNone/>
              <a:defRPr sz="1812" b="1"/>
            </a:lvl2pPr>
            <a:lvl3pPr marL="828355" indent="0">
              <a:buNone/>
              <a:defRPr sz="1631" b="1"/>
            </a:lvl3pPr>
            <a:lvl4pPr marL="1242532" indent="0">
              <a:buNone/>
              <a:defRPr sz="1449" b="1"/>
            </a:lvl4pPr>
            <a:lvl5pPr marL="1656710" indent="0">
              <a:buNone/>
              <a:defRPr sz="1449" b="1"/>
            </a:lvl5pPr>
            <a:lvl6pPr marL="2070887" indent="0">
              <a:buNone/>
              <a:defRPr sz="1449" b="1"/>
            </a:lvl6pPr>
            <a:lvl7pPr marL="2485065" indent="0">
              <a:buNone/>
              <a:defRPr sz="1449" b="1"/>
            </a:lvl7pPr>
            <a:lvl8pPr marL="2899242" indent="0">
              <a:buNone/>
              <a:defRPr sz="1449" b="1"/>
            </a:lvl8pPr>
            <a:lvl9pPr marL="3313420" indent="0">
              <a:buNone/>
              <a:defRPr sz="144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730" y="2419833"/>
            <a:ext cx="4672230" cy="35592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1145" y="1623957"/>
            <a:ext cx="4695240" cy="795876"/>
          </a:xfrm>
        </p:spPr>
        <p:txBody>
          <a:bodyPr anchor="b"/>
          <a:lstStyle>
            <a:lvl1pPr marL="0" indent="0">
              <a:buNone/>
              <a:defRPr sz="2174" b="1"/>
            </a:lvl1pPr>
            <a:lvl2pPr marL="414177" indent="0">
              <a:buNone/>
              <a:defRPr sz="1812" b="1"/>
            </a:lvl2pPr>
            <a:lvl3pPr marL="828355" indent="0">
              <a:buNone/>
              <a:defRPr sz="1631" b="1"/>
            </a:lvl3pPr>
            <a:lvl4pPr marL="1242532" indent="0">
              <a:buNone/>
              <a:defRPr sz="1449" b="1"/>
            </a:lvl4pPr>
            <a:lvl5pPr marL="1656710" indent="0">
              <a:buNone/>
              <a:defRPr sz="1449" b="1"/>
            </a:lvl5pPr>
            <a:lvl6pPr marL="2070887" indent="0">
              <a:buNone/>
              <a:defRPr sz="1449" b="1"/>
            </a:lvl6pPr>
            <a:lvl7pPr marL="2485065" indent="0">
              <a:buNone/>
              <a:defRPr sz="1449" b="1"/>
            </a:lvl7pPr>
            <a:lvl8pPr marL="2899242" indent="0">
              <a:buNone/>
              <a:defRPr sz="1449" b="1"/>
            </a:lvl8pPr>
            <a:lvl9pPr marL="3313420" indent="0">
              <a:buNone/>
              <a:defRPr sz="1449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1145" y="2419833"/>
            <a:ext cx="4695240" cy="35592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33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3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03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441642"/>
            <a:ext cx="3562054" cy="1545749"/>
          </a:xfrm>
        </p:spPr>
        <p:txBody>
          <a:bodyPr anchor="b"/>
          <a:lstStyle>
            <a:lvl1pPr>
              <a:defRPr sz="28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240" y="953826"/>
            <a:ext cx="5591145" cy="4707787"/>
          </a:xfrm>
        </p:spPr>
        <p:txBody>
          <a:bodyPr/>
          <a:lstStyle>
            <a:lvl1pPr>
              <a:defRPr sz="2899"/>
            </a:lvl1pPr>
            <a:lvl2pPr>
              <a:defRPr sz="2537"/>
            </a:lvl2pPr>
            <a:lvl3pPr>
              <a:defRPr sz="2174"/>
            </a:lvl3pPr>
            <a:lvl4pPr>
              <a:defRPr sz="1812"/>
            </a:lvl4pPr>
            <a:lvl5pPr>
              <a:defRPr sz="1812"/>
            </a:lvl5pPr>
            <a:lvl6pPr>
              <a:defRPr sz="1812"/>
            </a:lvl6pPr>
            <a:lvl7pPr>
              <a:defRPr sz="1812"/>
            </a:lvl7pPr>
            <a:lvl8pPr>
              <a:defRPr sz="1812"/>
            </a:lvl8pPr>
            <a:lvl9pPr>
              <a:defRPr sz="181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730" y="1987392"/>
            <a:ext cx="3562054" cy="3681888"/>
          </a:xfrm>
        </p:spPr>
        <p:txBody>
          <a:bodyPr/>
          <a:lstStyle>
            <a:lvl1pPr marL="0" indent="0">
              <a:buNone/>
              <a:defRPr sz="1449"/>
            </a:lvl1pPr>
            <a:lvl2pPr marL="414177" indent="0">
              <a:buNone/>
              <a:defRPr sz="1268"/>
            </a:lvl2pPr>
            <a:lvl3pPr marL="828355" indent="0">
              <a:buNone/>
              <a:defRPr sz="1087"/>
            </a:lvl3pPr>
            <a:lvl4pPr marL="1242532" indent="0">
              <a:buNone/>
              <a:defRPr sz="906"/>
            </a:lvl4pPr>
            <a:lvl5pPr marL="1656710" indent="0">
              <a:buNone/>
              <a:defRPr sz="906"/>
            </a:lvl5pPr>
            <a:lvl6pPr marL="2070887" indent="0">
              <a:buNone/>
              <a:defRPr sz="906"/>
            </a:lvl6pPr>
            <a:lvl7pPr marL="2485065" indent="0">
              <a:buNone/>
              <a:defRPr sz="906"/>
            </a:lvl7pPr>
            <a:lvl8pPr marL="2899242" indent="0">
              <a:buNone/>
              <a:defRPr sz="906"/>
            </a:lvl8pPr>
            <a:lvl9pPr marL="3313420" indent="0">
              <a:buNone/>
              <a:defRPr sz="90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48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30" y="441642"/>
            <a:ext cx="3562054" cy="1545749"/>
          </a:xfrm>
        </p:spPr>
        <p:txBody>
          <a:bodyPr anchor="b"/>
          <a:lstStyle>
            <a:lvl1pPr>
              <a:defRPr sz="289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5240" y="953826"/>
            <a:ext cx="5591145" cy="4707787"/>
          </a:xfrm>
        </p:spPr>
        <p:txBody>
          <a:bodyPr anchor="t"/>
          <a:lstStyle>
            <a:lvl1pPr marL="0" indent="0">
              <a:buNone/>
              <a:defRPr sz="2899"/>
            </a:lvl1pPr>
            <a:lvl2pPr marL="414177" indent="0">
              <a:buNone/>
              <a:defRPr sz="2537"/>
            </a:lvl2pPr>
            <a:lvl3pPr marL="828355" indent="0">
              <a:buNone/>
              <a:defRPr sz="2174"/>
            </a:lvl3pPr>
            <a:lvl4pPr marL="1242532" indent="0">
              <a:buNone/>
              <a:defRPr sz="1812"/>
            </a:lvl4pPr>
            <a:lvl5pPr marL="1656710" indent="0">
              <a:buNone/>
              <a:defRPr sz="1812"/>
            </a:lvl5pPr>
            <a:lvl6pPr marL="2070887" indent="0">
              <a:buNone/>
              <a:defRPr sz="1812"/>
            </a:lvl6pPr>
            <a:lvl7pPr marL="2485065" indent="0">
              <a:buNone/>
              <a:defRPr sz="1812"/>
            </a:lvl7pPr>
            <a:lvl8pPr marL="2899242" indent="0">
              <a:buNone/>
              <a:defRPr sz="1812"/>
            </a:lvl8pPr>
            <a:lvl9pPr marL="3313420" indent="0">
              <a:buNone/>
              <a:defRPr sz="181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730" y="1987392"/>
            <a:ext cx="3562054" cy="3681888"/>
          </a:xfrm>
        </p:spPr>
        <p:txBody>
          <a:bodyPr/>
          <a:lstStyle>
            <a:lvl1pPr marL="0" indent="0">
              <a:buNone/>
              <a:defRPr sz="1449"/>
            </a:lvl1pPr>
            <a:lvl2pPr marL="414177" indent="0">
              <a:buNone/>
              <a:defRPr sz="1268"/>
            </a:lvl2pPr>
            <a:lvl3pPr marL="828355" indent="0">
              <a:buNone/>
              <a:defRPr sz="1087"/>
            </a:lvl3pPr>
            <a:lvl4pPr marL="1242532" indent="0">
              <a:buNone/>
              <a:defRPr sz="906"/>
            </a:lvl4pPr>
            <a:lvl5pPr marL="1656710" indent="0">
              <a:buNone/>
              <a:defRPr sz="906"/>
            </a:lvl5pPr>
            <a:lvl6pPr marL="2070887" indent="0">
              <a:buNone/>
              <a:defRPr sz="906"/>
            </a:lvl6pPr>
            <a:lvl7pPr marL="2485065" indent="0">
              <a:buNone/>
              <a:defRPr sz="906"/>
            </a:lvl7pPr>
            <a:lvl8pPr marL="2899242" indent="0">
              <a:buNone/>
              <a:defRPr sz="906"/>
            </a:lvl8pPr>
            <a:lvl9pPr marL="3313420" indent="0">
              <a:buNone/>
              <a:defRPr sz="906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16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292" y="352701"/>
            <a:ext cx="9525655" cy="128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292" y="1763503"/>
            <a:ext cx="9525655" cy="420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1" y="6140058"/>
            <a:ext cx="2484954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8404" y="6140058"/>
            <a:ext cx="3727430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9993" y="6140058"/>
            <a:ext cx="2484954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6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28355" rtl="0" eaLnBrk="1" latinLnBrk="0" hangingPunct="1">
        <a:lnSpc>
          <a:spcPct val="90000"/>
        </a:lnSpc>
        <a:spcBef>
          <a:spcPct val="0"/>
        </a:spcBef>
        <a:buNone/>
        <a:defRPr sz="398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089" indent="-207089" algn="l" defTabSz="828355" rtl="0" eaLnBrk="1" latinLnBrk="0" hangingPunct="1">
        <a:lnSpc>
          <a:spcPct val="90000"/>
        </a:lnSpc>
        <a:spcBef>
          <a:spcPts val="906"/>
        </a:spcBef>
        <a:buFont typeface="Arial" panose="020B0604020202020204" pitchFamily="34" charset="0"/>
        <a:buChar char="•"/>
        <a:defRPr sz="2537" kern="1200">
          <a:solidFill>
            <a:schemeClr val="tx1"/>
          </a:solidFill>
          <a:latin typeface="+mn-lt"/>
          <a:ea typeface="+mn-ea"/>
          <a:cs typeface="+mn-cs"/>
        </a:defRPr>
      </a:lvl1pPr>
      <a:lvl2pPr marL="621266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4" kern="1200">
          <a:solidFill>
            <a:schemeClr val="tx1"/>
          </a:solidFill>
          <a:latin typeface="+mn-lt"/>
          <a:ea typeface="+mn-ea"/>
          <a:cs typeface="+mn-cs"/>
        </a:defRPr>
      </a:lvl2pPr>
      <a:lvl3pPr marL="1035444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2" kern="1200">
          <a:solidFill>
            <a:schemeClr val="tx1"/>
          </a:solidFill>
          <a:latin typeface="+mn-lt"/>
          <a:ea typeface="+mn-ea"/>
          <a:cs typeface="+mn-cs"/>
        </a:defRPr>
      </a:lvl3pPr>
      <a:lvl4pPr marL="1449621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863799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277976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2154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6331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20509" indent="-207089" algn="l" defTabSz="828355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177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355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532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710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887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5065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9242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3420" algn="l" defTabSz="828355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292" y="352701"/>
            <a:ext cx="9525656" cy="128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292" y="1763503"/>
            <a:ext cx="9525656" cy="420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1" y="6140059"/>
            <a:ext cx="2484954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E9E4-CBE9-4CF2-BFC2-2206D21C6879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8405" y="6140059"/>
            <a:ext cx="3727430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9993" y="6140059"/>
            <a:ext cx="2484954" cy="352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D037-15AC-4645-BC67-7870CF9D03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32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10830" rtl="0" eaLnBrk="1" latinLnBrk="0" hangingPunct="1">
        <a:lnSpc>
          <a:spcPct val="90000"/>
        </a:lnSpc>
        <a:spcBef>
          <a:spcPct val="0"/>
        </a:spcBef>
        <a:buNone/>
        <a:defRPr sz="39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707" indent="-202707" algn="l" defTabSz="810830" rtl="0" eaLnBrk="1" latinLnBrk="0" hangingPunct="1">
        <a:lnSpc>
          <a:spcPct val="90000"/>
        </a:lnSpc>
        <a:spcBef>
          <a:spcPts val="887"/>
        </a:spcBef>
        <a:buFont typeface="Arial" panose="020B0604020202020204" pitchFamily="34" charset="0"/>
        <a:buChar char="•"/>
        <a:defRPr sz="2483" kern="1200">
          <a:solidFill>
            <a:schemeClr val="tx1"/>
          </a:solidFill>
          <a:latin typeface="+mn-lt"/>
          <a:ea typeface="+mn-ea"/>
          <a:cs typeface="+mn-cs"/>
        </a:defRPr>
      </a:lvl1pPr>
      <a:lvl2pPr marL="608123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2pPr>
      <a:lvl3pPr marL="1013538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3" kern="1200">
          <a:solidFill>
            <a:schemeClr val="tx1"/>
          </a:solidFill>
          <a:latin typeface="+mn-lt"/>
          <a:ea typeface="+mn-ea"/>
          <a:cs typeface="+mn-cs"/>
        </a:defRPr>
      </a:lvl3pPr>
      <a:lvl4pPr marL="1418952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824368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229783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635199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3040613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446028" indent="-202707" algn="l" defTabSz="81083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1pPr>
      <a:lvl2pPr marL="405415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2pPr>
      <a:lvl3pPr marL="810830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3pPr>
      <a:lvl4pPr marL="1216245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621661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027076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432490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2837906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243321" algn="l" defTabSz="810830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3.png"/><Relationship Id="rId21" Type="http://schemas.openxmlformats.org/officeDocument/2006/relationships/image" Target="../media/image20.png"/><Relationship Id="rId34" Type="http://schemas.microsoft.com/office/2007/relationships/hdphoto" Target="../media/hdphoto3.wdp"/><Relationship Id="rId42" Type="http://schemas.microsoft.com/office/2007/relationships/hdphoto" Target="../media/hdphoto7.wdp"/><Relationship Id="rId47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microsoft.com/office/2007/relationships/hdphoto" Target="../media/hdphoto2.wdp"/><Relationship Id="rId37" Type="http://schemas.openxmlformats.org/officeDocument/2006/relationships/image" Target="../media/image32.png"/><Relationship Id="rId40" Type="http://schemas.microsoft.com/office/2007/relationships/hdphoto" Target="../media/hdphoto6.wdp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microsoft.com/office/2007/relationships/hdphoto" Target="../media/hdphoto4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4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48" Type="http://schemas.microsoft.com/office/2007/relationships/hdphoto" Target="../media/hdphoto10.wdp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0.png"/><Relationship Id="rId38" Type="http://schemas.microsoft.com/office/2007/relationships/hdphoto" Target="../media/hdphoto5.wdp"/><Relationship Id="rId46" Type="http://schemas.microsoft.com/office/2007/relationships/hdphoto" Target="../media/hdphoto9.wdp"/><Relationship Id="rId20" Type="http://schemas.openxmlformats.org/officeDocument/2006/relationships/image" Target="../media/image19.png"/><Relationship Id="rId41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56.jpeg"/><Relationship Id="rId26" Type="http://schemas.microsoft.com/office/2007/relationships/hdphoto" Target="../media/hdphoto8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5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microsoft.com/office/2007/relationships/hdphoto" Target="../media/hdphoto12.wdp"/><Relationship Id="rId23" Type="http://schemas.openxmlformats.org/officeDocument/2006/relationships/image" Target="../media/image57.jp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1.png"/><Relationship Id="rId22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microsoft.com/office/2007/relationships/hdphoto" Target="../media/hdphoto9.wdp"/><Relationship Id="rId26" Type="http://schemas.openxmlformats.org/officeDocument/2006/relationships/image" Target="../media/image60.jp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59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42.png"/><Relationship Id="rId10" Type="http://schemas.openxmlformats.org/officeDocument/2006/relationships/image" Target="../media/image8.png"/><Relationship Id="rId19" Type="http://schemas.openxmlformats.org/officeDocument/2006/relationships/image" Target="../media/image5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16.png"/><Relationship Id="rId27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microsoft.com/office/2007/relationships/hdphoto" Target="../media/hdphoto10.wdp"/><Relationship Id="rId26" Type="http://schemas.openxmlformats.org/officeDocument/2006/relationships/image" Target="../media/image40.pn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7.png"/><Relationship Id="rId25" Type="http://schemas.openxmlformats.org/officeDocument/2006/relationships/image" Target="../media/image63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microsoft.com/office/2007/relationships/hdphoto" Target="../media/hdphoto14.wdp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2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6.png"/><Relationship Id="rId3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microsoft.com/office/2007/relationships/hdphoto" Target="../media/hdphoto11.wdp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3.png"/><Relationship Id="rId32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2.png"/><Relationship Id="rId28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1.png"/><Relationship Id="rId27" Type="http://schemas.openxmlformats.org/officeDocument/2006/relationships/image" Target="../media/image38.jpg"/><Relationship Id="rId30" Type="http://schemas.openxmlformats.org/officeDocument/2006/relationships/image" Target="../media/image20.png"/><Relationship Id="rId8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3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38.jp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44.jpg"/><Relationship Id="rId26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7.png"/><Relationship Id="rId25" Type="http://schemas.openxmlformats.org/officeDocument/2006/relationships/image" Target="../media/image45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microsoft.com/office/2007/relationships/hdphoto" Target="../media/hdphoto12.wdp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41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microsoft.com/office/2007/relationships/hdphoto" Target="../media/hdphoto3.wdp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7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42.png"/><Relationship Id="rId10" Type="http://schemas.openxmlformats.org/officeDocument/2006/relationships/image" Target="../media/image8.png"/><Relationship Id="rId19" Type="http://schemas.openxmlformats.org/officeDocument/2006/relationships/image" Target="../media/image46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48.jpg"/><Relationship Id="rId25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40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50.jpg"/><Relationship Id="rId25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40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52.jpg"/><Relationship Id="rId25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33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40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1.png"/><Relationship Id="rId18" Type="http://schemas.openxmlformats.org/officeDocument/2006/relationships/image" Target="../media/image24.png"/><Relationship Id="rId26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54.jpg"/><Relationship Id="rId25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6.png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microsoft.com/office/2007/relationships/hdphoto" Target="../media/hdphoto13.wdp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2.wdp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" y="1"/>
            <a:ext cx="11044908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39" name="Immagine 38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26596BF0-1573-4DDA-8A01-DA49DBB162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24" y="942348"/>
            <a:ext cx="3480003" cy="3365308"/>
          </a:xfrm>
          <a:prstGeom prst="rect">
            <a:avLst/>
          </a:prstGeom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86" y="1480875"/>
            <a:ext cx="2160208" cy="2162630"/>
          </a:xfrm>
          <a:prstGeom prst="rect">
            <a:avLst/>
          </a:prstGeom>
        </p:spPr>
      </p:pic>
      <p:pic>
        <p:nvPicPr>
          <p:cNvPr id="9" name="Immagine 8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07CB9D7A-71B8-4E98-BF0C-9EAD73B4D9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68" y="-775"/>
            <a:ext cx="2211616" cy="1956430"/>
          </a:xfrm>
          <a:prstGeom prst="rect">
            <a:avLst/>
          </a:prstGeom>
        </p:spPr>
      </p:pic>
      <p:pic>
        <p:nvPicPr>
          <p:cNvPr id="11" name="Immagine 10" descr="Immagine che contiene testo, persona, uomo&#10;&#10;Descrizione generata automaticamente">
            <a:extLst>
              <a:ext uri="{FF2B5EF4-FFF2-40B4-BE49-F238E27FC236}">
                <a16:creationId xmlns:a16="http://schemas.microsoft.com/office/drawing/2014/main" id="{BB0CCEAD-C68B-405A-B77B-C6718773E9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" y="0"/>
            <a:ext cx="2802627" cy="214953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73" y="261032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68" y="853764"/>
            <a:ext cx="3352500" cy="466498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70" y="182638"/>
            <a:ext cx="1115570" cy="114300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" y="1630421"/>
            <a:ext cx="4160528" cy="755906"/>
          </a:xfrm>
          <a:prstGeom prst="rect">
            <a:avLst/>
          </a:prstGeom>
        </p:spPr>
      </p:pic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F790B0-B9FB-4311-9A53-D00DDDDDF5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5" y="2670726"/>
            <a:ext cx="1877572" cy="1066802"/>
          </a:xfrm>
          <a:prstGeom prst="rect">
            <a:avLst/>
          </a:prstGeom>
        </p:spPr>
      </p:pic>
      <p:pic>
        <p:nvPicPr>
          <p:cNvPr id="47" name="Immagine 4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D1F1BDB-3A3D-4AB1-B353-C6D8433F28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8" y="3233614"/>
            <a:ext cx="2679197" cy="2679197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43CB9FC4-9F17-45AE-B725-7DC9FF43C1C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81" y="4012320"/>
            <a:ext cx="1240539" cy="2289053"/>
          </a:xfrm>
          <a:prstGeom prst="rect">
            <a:avLst/>
          </a:prstGeom>
        </p:spPr>
      </p:pic>
      <p:pic>
        <p:nvPicPr>
          <p:cNvPr id="51" name="Immagine 50" descr="Immagine che contiene testo, clipart, lattina&#10;&#10;Descrizione generata automaticamente">
            <a:extLst>
              <a:ext uri="{FF2B5EF4-FFF2-40B4-BE49-F238E27FC236}">
                <a16:creationId xmlns:a16="http://schemas.microsoft.com/office/drawing/2014/main" id="{FF709E05-E87A-42DB-B0C5-5F610FDFD2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56" y="4316127"/>
            <a:ext cx="527305" cy="2072644"/>
          </a:xfrm>
          <a:prstGeom prst="rect">
            <a:avLst/>
          </a:prstGeom>
        </p:spPr>
      </p:pic>
      <p:pic>
        <p:nvPicPr>
          <p:cNvPr id="53" name="Immagine 5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BF99CA3-6A3E-4FAA-92CE-10AFA2E314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240">
            <a:off x="5737045" y="3889391"/>
            <a:ext cx="1840996" cy="2551181"/>
          </a:xfrm>
          <a:prstGeom prst="rect">
            <a:avLst/>
          </a:prstGeom>
        </p:spPr>
      </p:pic>
      <p:pic>
        <p:nvPicPr>
          <p:cNvPr id="55" name="Immagine 5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4AE616A-C644-4726-BEEA-76372E0283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0210">
            <a:off x="7410432" y="3782554"/>
            <a:ext cx="1018034" cy="2737110"/>
          </a:xfrm>
          <a:prstGeom prst="rect">
            <a:avLst/>
          </a:prstGeom>
        </p:spPr>
      </p:pic>
      <p:pic>
        <p:nvPicPr>
          <p:cNvPr id="57" name="Immagine 5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A5EA7BF-1F4D-4851-A202-40E14FBDE9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53" y="3225892"/>
            <a:ext cx="2432309" cy="1981204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C74B43-CE4A-48FD-8750-77C4F43DF4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49" y="2414433"/>
            <a:ext cx="2602997" cy="1014986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5F269D8D-8F4B-4A9D-8C08-0E5A67F0E22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73" y="1512352"/>
            <a:ext cx="3422911" cy="365761"/>
          </a:xfrm>
          <a:prstGeom prst="rect">
            <a:avLst/>
          </a:prstGeom>
        </p:spPr>
      </p:pic>
      <p:pic>
        <p:nvPicPr>
          <p:cNvPr id="65" name="Immagine 6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137"/>
                    </a14:imgEffect>
                    <a14:imgEffect>
                      <a14:saturation sat="286000"/>
                    </a14:imgEffect>
                    <a14:imgEffect>
                      <a14:brightnessContrast bright="-51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6" y="2056917"/>
            <a:ext cx="2953518" cy="563881"/>
          </a:xfrm>
          <a:prstGeom prst="rect">
            <a:avLst/>
          </a:prstGeom>
        </p:spPr>
      </p:pic>
      <p:pic>
        <p:nvPicPr>
          <p:cNvPr id="67" name="Immagine 6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5744CD-FB5C-4593-847E-06BC37D1F2B1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7" y="2738341"/>
            <a:ext cx="2910846" cy="1594107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6B7E45F-71A4-4EEE-A3EE-B8A254F88471}"/>
              </a:ext>
            </a:extLst>
          </p:cNvPr>
          <p:cNvPicPr>
            <a:picLocks noChangeAspect="1"/>
          </p:cNvPicPr>
          <p:nvPr/>
        </p:nvPicPr>
        <p:blipFill>
          <a:blip r:embed="rId3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1" y="3376850"/>
            <a:ext cx="3090678" cy="3057150"/>
          </a:xfrm>
          <a:prstGeom prst="rect">
            <a:avLst/>
          </a:prstGeom>
        </p:spPr>
      </p:pic>
      <p:pic>
        <p:nvPicPr>
          <p:cNvPr id="71" name="Immagine 7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F4BBCA5-FC5E-4BE0-B13E-CBD7A49466DF}"/>
              </a:ext>
            </a:extLst>
          </p:cNvPr>
          <p:cNvPicPr>
            <a:picLocks noChangeAspect="1"/>
          </p:cNvPicPr>
          <p:nvPr/>
        </p:nvPicPr>
        <p:blipFill>
          <a:blip r:embed="rId3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86" y="3737410"/>
            <a:ext cx="1438659" cy="2727966"/>
          </a:xfrm>
          <a:prstGeom prst="rect">
            <a:avLst/>
          </a:prstGeom>
        </p:spPr>
      </p:pic>
      <p:pic>
        <p:nvPicPr>
          <p:cNvPr id="73" name="Immagine 7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33C930C-8D11-4EC4-A7BB-0E42F9ECF39E}"/>
              </a:ext>
            </a:extLst>
          </p:cNvPr>
          <p:cNvPicPr>
            <a:picLocks noChangeAspect="1"/>
          </p:cNvPicPr>
          <p:nvPr/>
        </p:nvPicPr>
        <p:blipFill>
          <a:blip r:embed="rId3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3" y="4000727"/>
            <a:ext cx="542545" cy="2414021"/>
          </a:xfrm>
          <a:prstGeom prst="rect">
            <a:avLst/>
          </a:prstGeom>
        </p:spPr>
      </p:pic>
      <p:pic>
        <p:nvPicPr>
          <p:cNvPr id="75" name="Immagine 7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3AFC3FA9-BEDB-41CE-B98B-CEF70DB07684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906">
            <a:off x="5594716" y="4381808"/>
            <a:ext cx="1417323" cy="1886716"/>
          </a:xfrm>
          <a:prstGeom prst="rect">
            <a:avLst/>
          </a:prstGeom>
        </p:spPr>
      </p:pic>
      <p:pic>
        <p:nvPicPr>
          <p:cNvPr id="77" name="Immagine 7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D90A9DE-2DE7-44E0-BCC8-58590C305AD3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690">
            <a:off x="7359473" y="4475140"/>
            <a:ext cx="755906" cy="1975108"/>
          </a:xfrm>
          <a:prstGeom prst="rect">
            <a:avLst/>
          </a:prstGeom>
        </p:spPr>
      </p:pic>
      <p:pic>
        <p:nvPicPr>
          <p:cNvPr id="79" name="Immagine 78" descr="Immagine che contiene testo&#10;&#10;Descrizione generata automaticamente">
            <a:extLst>
              <a:ext uri="{FF2B5EF4-FFF2-40B4-BE49-F238E27FC236}">
                <a16:creationId xmlns:a16="http://schemas.microsoft.com/office/drawing/2014/main" id="{B3CF7792-F2A5-4198-B934-7E742CFF23C7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14" y="3503035"/>
            <a:ext cx="2618237" cy="2084836"/>
          </a:xfrm>
          <a:prstGeom prst="rect">
            <a:avLst/>
          </a:prstGeom>
        </p:spPr>
      </p:pic>
      <p:pic>
        <p:nvPicPr>
          <p:cNvPr id="81" name="Immagine 80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647BE583-108B-4242-B5EE-7B7A5C1C1523}"/>
              </a:ext>
            </a:extLst>
          </p:cNvPr>
          <p:cNvPicPr>
            <a:picLocks noChangeAspect="1"/>
          </p:cNvPicPr>
          <p:nvPr/>
        </p:nvPicPr>
        <p:blipFill>
          <a:blip r:embed="rId4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48" y="2812793"/>
            <a:ext cx="2962662" cy="1036322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4D0D9F45-558D-459B-B8F0-58C4A0E14357}"/>
              </a:ext>
            </a:extLst>
          </p:cNvPr>
          <p:cNvPicPr>
            <a:picLocks noChangeAspect="1"/>
          </p:cNvPicPr>
          <p:nvPr/>
        </p:nvPicPr>
        <p:blipFill>
          <a:blip r:embed="rId4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-5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54" y="1876469"/>
            <a:ext cx="4041656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0"/>
    </mc:Choice>
    <mc:Fallback xmlns="">
      <p:transition spd="slow" advTm="5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9320" t="-8286" b="-2932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9315">
            <a:off x="3260281" y="1943656"/>
            <a:ext cx="3668347" cy="2988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876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6" y="4874222"/>
            <a:ext cx="1488364" cy="1630289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29633">
            <a:off x="2907786" y="2225628"/>
            <a:ext cx="4973159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1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0"/>
    </mc:Choice>
    <mc:Fallback>
      <p:transition spd="slow" advTm="2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66036">
            <a:off x="2733461" y="3174603"/>
            <a:ext cx="5866307" cy="2052000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7675" t="8186" r="-2140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748">
            <a:off x="3267713" y="2719766"/>
            <a:ext cx="3877626" cy="1512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655" r="-12117" b="-79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38" y="4868842"/>
            <a:ext cx="1488364" cy="1630289"/>
          </a:xfrm>
          <a:prstGeom prst="rect">
            <a:avLst/>
          </a:prstGeom>
        </p:spPr>
      </p:pic>
      <p:pic>
        <p:nvPicPr>
          <p:cNvPr id="18" name="Immagine 17" descr="Immagine che contiene moneta, metallo, testo, valuta&#10;&#10;Descrizione generata automaticamente">
            <a:extLst>
              <a:ext uri="{FF2B5EF4-FFF2-40B4-BE49-F238E27FC236}">
                <a16:creationId xmlns:a16="http://schemas.microsoft.com/office/drawing/2014/main" id="{44AF50F3-46EA-C860-21C7-7220DA137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988" r="2075" b="3043"/>
          <a:stretch>
            <a:fillRect/>
          </a:stretch>
        </p:blipFill>
        <p:spPr>
          <a:xfrm>
            <a:off x="7711901" y="5828527"/>
            <a:ext cx="815112" cy="805912"/>
          </a:xfrm>
          <a:custGeom>
            <a:avLst/>
            <a:gdLst>
              <a:gd name="connsiteX0" fmla="*/ 407556 w 815112"/>
              <a:gd name="connsiteY0" fmla="*/ 0 h 805912"/>
              <a:gd name="connsiteX1" fmla="*/ 815112 w 815112"/>
              <a:gd name="connsiteY1" fmla="*/ 402956 h 805912"/>
              <a:gd name="connsiteX2" fmla="*/ 407556 w 815112"/>
              <a:gd name="connsiteY2" fmla="*/ 805912 h 805912"/>
              <a:gd name="connsiteX3" fmla="*/ 0 w 815112"/>
              <a:gd name="connsiteY3" fmla="*/ 402956 h 805912"/>
              <a:gd name="connsiteX4" fmla="*/ 407556 w 815112"/>
              <a:gd name="connsiteY4" fmla="*/ 0 h 80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12" h="805912">
                <a:moveTo>
                  <a:pt x="407556" y="0"/>
                </a:moveTo>
                <a:cubicBezTo>
                  <a:pt x="632643" y="0"/>
                  <a:pt x="815112" y="180410"/>
                  <a:pt x="815112" y="402956"/>
                </a:cubicBezTo>
                <a:cubicBezTo>
                  <a:pt x="815112" y="625502"/>
                  <a:pt x="632643" y="805912"/>
                  <a:pt x="407556" y="805912"/>
                </a:cubicBezTo>
                <a:cubicBezTo>
                  <a:pt x="182469" y="805912"/>
                  <a:pt x="0" y="625502"/>
                  <a:pt x="0" y="402956"/>
                </a:cubicBezTo>
                <a:cubicBezTo>
                  <a:pt x="0" y="180410"/>
                  <a:pt x="182469" y="0"/>
                  <a:pt x="407556" y="0"/>
                </a:cubicBezTo>
                <a:close/>
              </a:path>
            </a:pathLst>
          </a:custGeom>
        </p:spPr>
      </p:pic>
      <p:pic>
        <p:nvPicPr>
          <p:cNvPr id="16" name="Immagine 15" descr="Immagine che contiene moneta, metallo, bronzo, valuta&#10;&#10;Descrizione generata automaticamente">
            <a:extLst>
              <a:ext uri="{FF2B5EF4-FFF2-40B4-BE49-F238E27FC236}">
                <a16:creationId xmlns:a16="http://schemas.microsoft.com/office/drawing/2014/main" id="{35665EFC-4DE3-5F73-18AF-A49B2266CB1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r="5367" b="1957"/>
          <a:stretch>
            <a:fillRect/>
          </a:stretch>
        </p:blipFill>
        <p:spPr>
          <a:xfrm>
            <a:off x="7394074" y="5263564"/>
            <a:ext cx="815112" cy="805912"/>
          </a:xfrm>
          <a:custGeom>
            <a:avLst/>
            <a:gdLst>
              <a:gd name="connsiteX0" fmla="*/ 407556 w 815112"/>
              <a:gd name="connsiteY0" fmla="*/ 0 h 805912"/>
              <a:gd name="connsiteX1" fmla="*/ 815112 w 815112"/>
              <a:gd name="connsiteY1" fmla="*/ 402956 h 805912"/>
              <a:gd name="connsiteX2" fmla="*/ 407556 w 815112"/>
              <a:gd name="connsiteY2" fmla="*/ 805912 h 805912"/>
              <a:gd name="connsiteX3" fmla="*/ 0 w 815112"/>
              <a:gd name="connsiteY3" fmla="*/ 402956 h 805912"/>
              <a:gd name="connsiteX4" fmla="*/ 407556 w 815112"/>
              <a:gd name="connsiteY4" fmla="*/ 0 h 80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12" h="805912">
                <a:moveTo>
                  <a:pt x="407556" y="0"/>
                </a:moveTo>
                <a:cubicBezTo>
                  <a:pt x="632643" y="0"/>
                  <a:pt x="815112" y="180410"/>
                  <a:pt x="815112" y="402956"/>
                </a:cubicBezTo>
                <a:cubicBezTo>
                  <a:pt x="815112" y="625502"/>
                  <a:pt x="632643" y="805912"/>
                  <a:pt x="407556" y="805912"/>
                </a:cubicBezTo>
                <a:cubicBezTo>
                  <a:pt x="182469" y="805912"/>
                  <a:pt x="0" y="625502"/>
                  <a:pt x="0" y="402956"/>
                </a:cubicBezTo>
                <a:cubicBezTo>
                  <a:pt x="0" y="180410"/>
                  <a:pt x="182469" y="0"/>
                  <a:pt x="407556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9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4"/>
    </mc:Choice>
    <mc:Fallback>
      <p:transition spd="slow" advTm="2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1519" y="3759472"/>
            <a:ext cx="7637764" cy="864000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7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689" t="17880" r="-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/>
          <a:stretch/>
        </p:blipFill>
        <p:spPr>
          <a:xfrm>
            <a:off x="2596504" y="3134121"/>
            <a:ext cx="5221951" cy="558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4420" t="9393" r="7563" b="-93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6" y="4874222"/>
            <a:ext cx="1488364" cy="1630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90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22"/>
    </mc:Choice>
    <mc:Fallback>
      <p:transition spd="slow" advTm="2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2000">
              <a:schemeClr val="bg2">
                <a:alpha val="80000"/>
              </a:schemeClr>
            </a:gs>
            <a:gs pos="0">
              <a:schemeClr val="bg1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3A315-C28D-4872-ACF6-C245A111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101" dirty="0"/>
              <a:t>Preghiera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63E7E8-6A39-49BF-BFAE-C37A91BC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82" y="1765844"/>
            <a:ext cx="6200423" cy="4430718"/>
          </a:xfrm>
        </p:spPr>
        <p:txBody>
          <a:bodyPr>
            <a:normAutofit/>
          </a:bodyPr>
          <a:lstStyle/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z="3236" spc="10" dirty="0">
                <a:ln w="3175">
                  <a:solidFill>
                    <a:schemeClr val="tx1"/>
                  </a:solidFill>
                </a:ln>
              </a:rPr>
              <a:t>S</a:t>
            </a: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alve, custode del Redentore,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sposo della Vergine Maria.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A te Dio affidò il suo Figlio;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in te Maria ripose la sua fiducia;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con te Cristo diventò uomo.</a:t>
            </a:r>
          </a:p>
          <a:p>
            <a:pPr marL="0" indent="0">
              <a:lnSpc>
                <a:spcPts val="3236"/>
              </a:lnSpc>
              <a:spcBef>
                <a:spcPts val="1213"/>
              </a:spcBef>
              <a:buNone/>
            </a:pPr>
            <a:r>
              <a:rPr lang="it-IT" sz="3236" dirty="0">
                <a:ln w="3175">
                  <a:solidFill>
                    <a:schemeClr val="tx1"/>
                  </a:solidFill>
                </a:ln>
              </a:rPr>
              <a:t>O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 Beato Giuseppe</a:t>
            </a:r>
            <a:r>
              <a:rPr lang="it-IT" spc="-51" dirty="0">
                <a:ln w="3175">
                  <a:solidFill>
                    <a:schemeClr val="tx1"/>
                  </a:solidFill>
                </a:ln>
              </a:rPr>
              <a:t>, </a:t>
            </a:r>
          </a:p>
          <a:p>
            <a:pPr marL="0" indent="0">
              <a:lnSpc>
                <a:spcPts val="3236"/>
              </a:lnSpc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mostrati padre anche per noi,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guidaci nel cammino della vita.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Ottienici grazia, misericordia e coraggio,</a:t>
            </a:r>
          </a:p>
          <a:p>
            <a:pPr marL="0" indent="0">
              <a:lnSpc>
                <a:spcPts val="3236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difendici da ogni male. Amen.</a:t>
            </a:r>
          </a:p>
          <a:p>
            <a:pPr marL="0" indent="0">
              <a:lnSpc>
                <a:spcPts val="3236"/>
              </a:lnSpc>
              <a:buNone/>
            </a:pPr>
            <a:endParaRPr lang="it-IT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905BC3-28BE-4B15-8705-0D26C6BA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7" y="263751"/>
            <a:ext cx="3909054" cy="63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8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1946">
        <p:fade/>
      </p:transition>
    </mc:Choice>
    <mc:Fallback>
      <p:transition spd="med" advClick="0" advTm="31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6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9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" y="1"/>
            <a:ext cx="11044908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39" name="Immagine 38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26596BF0-1573-4DDA-8A01-DA49DBB162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24" y="942348"/>
            <a:ext cx="3480003" cy="3365308"/>
          </a:xfrm>
          <a:prstGeom prst="rect">
            <a:avLst/>
          </a:prstGeom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86" y="1480875"/>
            <a:ext cx="2160208" cy="2162630"/>
          </a:xfrm>
          <a:prstGeom prst="rect">
            <a:avLst/>
          </a:prstGeom>
        </p:spPr>
      </p:pic>
      <p:pic>
        <p:nvPicPr>
          <p:cNvPr id="9" name="Immagine 8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07CB9D7A-71B8-4E98-BF0C-9EAD73B4D9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68" y="-775"/>
            <a:ext cx="2211616" cy="1956430"/>
          </a:xfrm>
          <a:prstGeom prst="rect">
            <a:avLst/>
          </a:prstGeom>
        </p:spPr>
      </p:pic>
      <p:pic>
        <p:nvPicPr>
          <p:cNvPr id="11" name="Immagine 10" descr="Immagine che contiene testo, persona, uomo&#10;&#10;Descrizione generata automaticamente">
            <a:extLst>
              <a:ext uri="{FF2B5EF4-FFF2-40B4-BE49-F238E27FC236}">
                <a16:creationId xmlns:a16="http://schemas.microsoft.com/office/drawing/2014/main" id="{BB0CCEAD-C68B-405A-B77B-C6718773E9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" y="0"/>
            <a:ext cx="2802627" cy="214953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73" y="261032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68" y="853764"/>
            <a:ext cx="3352500" cy="466498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70" y="182638"/>
            <a:ext cx="1115570" cy="114300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" y="1630421"/>
            <a:ext cx="4160528" cy="755906"/>
          </a:xfrm>
          <a:prstGeom prst="rect">
            <a:avLst/>
          </a:prstGeom>
        </p:spPr>
      </p:pic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F790B0-B9FB-4311-9A53-D00DDDDDF5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5" y="2670726"/>
            <a:ext cx="1877572" cy="1066802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43CB9FC4-9F17-45AE-B725-7DC9FF43C1C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81" y="4012320"/>
            <a:ext cx="1240539" cy="2289053"/>
          </a:xfrm>
          <a:prstGeom prst="rect">
            <a:avLst/>
          </a:prstGeom>
        </p:spPr>
      </p:pic>
      <p:pic>
        <p:nvPicPr>
          <p:cNvPr id="51" name="Immagine 50" descr="Immagine che contiene testo, clipart, lattina&#10;&#10;Descrizione generata automaticamente">
            <a:extLst>
              <a:ext uri="{FF2B5EF4-FFF2-40B4-BE49-F238E27FC236}">
                <a16:creationId xmlns:a16="http://schemas.microsoft.com/office/drawing/2014/main" id="{FF709E05-E87A-42DB-B0C5-5F610FDFD2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88" y="4316127"/>
            <a:ext cx="527305" cy="2072644"/>
          </a:xfrm>
          <a:prstGeom prst="rect">
            <a:avLst/>
          </a:prstGeom>
        </p:spPr>
      </p:pic>
      <p:pic>
        <p:nvPicPr>
          <p:cNvPr id="53" name="Immagine 52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BF99CA3-6A3E-4FAA-92CE-10AFA2E314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240">
            <a:off x="5737045" y="3889391"/>
            <a:ext cx="1840996" cy="255118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C74B43-CE4A-48FD-8750-77C4F43DF4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49" y="2414433"/>
            <a:ext cx="2602997" cy="1014986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5F269D8D-8F4B-4A9D-8C08-0E5A67F0E2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173" y="1660636"/>
            <a:ext cx="3422911" cy="365761"/>
          </a:xfrm>
          <a:prstGeom prst="rect">
            <a:avLst/>
          </a:prstGeom>
        </p:spPr>
      </p:pic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75F7D330-A9D0-62F1-E7E6-2312D87CC361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 dpi="0" rotWithShape="1">
            <a:blip r:embed="rId2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352" t="-112" r="-3137" b="-3098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47051D9A-96A9-CEB4-8989-2BCB00B83AE3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82" b="-198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7" name="Immagine 4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7D1F1BDB-3A3D-4AB1-B353-C6D8433F28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8" y="3233614"/>
            <a:ext cx="2679197" cy="2679197"/>
          </a:xfrm>
          <a:prstGeom prst="rect">
            <a:avLst/>
          </a:prstGeom>
        </p:spPr>
      </p:pic>
      <p:pic>
        <p:nvPicPr>
          <p:cNvPr id="55" name="Immagine 5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4AE616A-C644-4726-BEEA-76372E02834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7121">
            <a:off x="7440180" y="3597463"/>
            <a:ext cx="1018034" cy="2737110"/>
          </a:xfrm>
          <a:prstGeom prst="rect">
            <a:avLst/>
          </a:prstGeom>
        </p:spPr>
      </p:pic>
      <p:pic>
        <p:nvPicPr>
          <p:cNvPr id="57" name="Immagine 5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8A5EA7BF-1F4D-4851-A202-40E14FBDE9D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53" y="3225892"/>
            <a:ext cx="2432309" cy="1981204"/>
          </a:xfrm>
          <a:prstGeom prst="rect">
            <a:avLst/>
          </a:prstGeom>
        </p:spPr>
      </p:pic>
      <p:pic>
        <p:nvPicPr>
          <p:cNvPr id="4" name="Immagine 3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A01749A6-BCE1-EE8D-B9DF-6B721AFED40E}"/>
              </a:ext>
            </a:extLst>
          </p:cNvPr>
          <p:cNvPicPr>
            <a:picLocks noChangeAspect="1"/>
          </p:cNvPicPr>
          <p:nvPr/>
        </p:nvPicPr>
        <p:blipFill>
          <a:blip r:embed="rId3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75" y="5164981"/>
            <a:ext cx="1090953" cy="1194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4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33"/>
    </mc:Choice>
    <mc:Fallback>
      <p:transition spd="slow" advTm="4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3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9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1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pic>
        <p:nvPicPr>
          <p:cNvPr id="65" name="Immagine 6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6137"/>
                    </a14:imgEffect>
                    <a14:imgEffect>
                      <a14:saturation sat="286000"/>
                    </a14:imgEffect>
                    <a14:imgEffect>
                      <a14:brightnessContrast bright="-51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813">
            <a:off x="2758048" y="3500847"/>
            <a:ext cx="5622721" cy="107348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18" y="5055525"/>
            <a:ext cx="1301494" cy="1425600"/>
          </a:xfrm>
          <a:prstGeom prst="rect">
            <a:avLst/>
          </a:prstGeom>
        </p:spPr>
      </p:pic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7A8039DD-10FC-2CC2-4D95-24534A053A3F}"/>
              </a:ext>
            </a:extLst>
          </p:cNvPr>
          <p:cNvCxnSpPr/>
          <p:nvPr/>
        </p:nvCxnSpPr>
        <p:spPr>
          <a:xfrm>
            <a:off x="-1208929" y="6915275"/>
            <a:ext cx="12625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igura a mano libera: forma 62">
            <a:extLst>
              <a:ext uri="{FF2B5EF4-FFF2-40B4-BE49-F238E27FC236}">
                <a16:creationId xmlns:a16="http://schemas.microsoft.com/office/drawing/2014/main" id="{083A878E-8A3F-03C8-6658-AEE5CDF0D456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352" t="-112" r="-3137" b="-3098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64" name="Figura a mano libera: forma 63">
            <a:extLst>
              <a:ext uri="{FF2B5EF4-FFF2-40B4-BE49-F238E27FC236}">
                <a16:creationId xmlns:a16="http://schemas.microsoft.com/office/drawing/2014/main" id="{DA6CF89E-30C3-E1EC-80B6-A21CD9153332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82" b="-198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45">
            <a:off x="2378189" y="2856239"/>
            <a:ext cx="6194233" cy="112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7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5"/>
    </mc:Choice>
    <mc:Fallback>
      <p:transition spd="slow" advTm="2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63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2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63" grpId="0" animBg="1"/>
      <p:bldP spid="63" grpId="1" animBg="1"/>
      <p:bldP spid="63" grpId="2" animBg="1"/>
      <p:bldP spid="63" grpId="3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-4095" y="3511361"/>
            <a:ext cx="3165295" cy="3140494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4434" y="3579168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5215" t="271" r="-4384" b="-241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05750">
            <a:off x="2845418" y="2480582"/>
            <a:ext cx="5456098" cy="298800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9828">
            <a:off x="3606251" y="2631713"/>
            <a:ext cx="2836720" cy="161177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9914" t="-1509" r="-14754" b="15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76" y="5062761"/>
            <a:ext cx="1302040" cy="1426198"/>
          </a:xfrm>
          <a:prstGeom prst="rect">
            <a:avLst/>
          </a:prstGeom>
        </p:spPr>
      </p:pic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7A8039DD-10FC-2CC2-4D95-24534A053A3F}"/>
              </a:ext>
            </a:extLst>
          </p:cNvPr>
          <p:cNvCxnSpPr/>
          <p:nvPr/>
        </p:nvCxnSpPr>
        <p:spPr>
          <a:xfrm>
            <a:off x="-1208929" y="6915275"/>
            <a:ext cx="12625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3088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8"/>
    </mc:Choice>
    <mc:Fallback>
      <p:transition spd="slow" advTm="2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1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3" nodeType="withEffect">
                                  <p:stCondLst>
                                    <p:cond delay="420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2578804" y="925773"/>
            <a:ext cx="6005144" cy="5940000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4381" t="-3060" r="5280" b="-3068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45524">
            <a:off x="3194173" y="1474149"/>
            <a:ext cx="3996000" cy="3996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07010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1699" t="8007" r="-685" b="-1471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36" y="5024990"/>
            <a:ext cx="1378829" cy="1510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22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78"/>
    </mc:Choice>
    <mc:Fallback>
      <p:transition spd="slow" advTm="2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2644" b="-2264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80839">
            <a:off x="4080899" y="1764388"/>
            <a:ext cx="1853449" cy="3420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7231" r="-121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69" y="4939613"/>
            <a:ext cx="1488364" cy="1630289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97755">
            <a:off x="4061843" y="1590533"/>
            <a:ext cx="2790863" cy="52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4"/>
    </mc:Choice>
    <mc:Fallback>
      <p:transition spd="slow" advTm="2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6809" t="277" r="-2629" b="-197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42647">
            <a:off x="4744401" y="1862429"/>
            <a:ext cx="796817" cy="3132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3790" t="3046" r="-121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6" y="4874222"/>
            <a:ext cx="1488364" cy="1630289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50135">
            <a:off x="5124850" y="1762988"/>
            <a:ext cx="1068000" cy="475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7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4"/>
    </mc:Choice>
    <mc:Fallback>
      <p:transition spd="slow" advTm="26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55179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903" r="-3105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241591">
            <a:off x="3716162" y="1527095"/>
            <a:ext cx="2753722" cy="3816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5131" t="-1096" r="-8696" b="109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6" y="4874222"/>
            <a:ext cx="1488364" cy="1630289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272752">
            <a:off x="4006053" y="2396448"/>
            <a:ext cx="2677318" cy="356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58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31"/>
    </mc:Choice>
    <mc:Fallback>
      <p:transition spd="slow" advTm="2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1973-7BA8-4EC0-9810-CCCFB98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3" y="1"/>
            <a:ext cx="11097105" cy="6623852"/>
          </a:xfrm>
          <a:prstGeom prst="rect">
            <a:avLst/>
          </a:prstGeom>
        </p:spPr>
      </p:pic>
      <p:pic>
        <p:nvPicPr>
          <p:cNvPr id="13" name="Immagine 12" descr="Immagine che contiene testo, sega, bigliettodavisita&#10;&#10;Descrizione generata automaticamente">
            <a:extLst>
              <a:ext uri="{FF2B5EF4-FFF2-40B4-BE49-F238E27FC236}">
                <a16:creationId xmlns:a16="http://schemas.microsoft.com/office/drawing/2014/main" id="{9FD80D2E-AA51-4882-9A54-4F5436580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1" y="1333220"/>
            <a:ext cx="7072135" cy="27340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FCDD9B6-69C1-420A-A12C-B98F23CF8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267"/>
            <a:ext cx="5663196" cy="5166371"/>
          </a:xfrm>
          <a:prstGeom prst="rect">
            <a:avLst/>
          </a:prstGeom>
        </p:spPr>
      </p:pic>
      <p:pic>
        <p:nvPicPr>
          <p:cNvPr id="17" name="Immagine 16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F0E0A95-42CE-48C8-86EB-C3A5ED45B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8" y="1477228"/>
            <a:ext cx="5312675" cy="5166371"/>
          </a:xfrm>
          <a:prstGeom prst="rect">
            <a:avLst/>
          </a:prstGeom>
        </p:spPr>
      </p:pic>
      <p:pic>
        <p:nvPicPr>
          <p:cNvPr id="19" name="Immagine 1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F4140293-7A83-4309-89E9-8A1347A7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0" y="1538961"/>
            <a:ext cx="2663957" cy="5166371"/>
          </a:xfrm>
          <a:prstGeom prst="rect">
            <a:avLst/>
          </a:prstGeom>
        </p:spPr>
      </p:pic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5E2C50C-88C9-5307-4BDE-8F5216490400}"/>
              </a:ext>
            </a:extLst>
          </p:cNvPr>
          <p:cNvSpPr/>
          <p:nvPr/>
        </p:nvSpPr>
        <p:spPr>
          <a:xfrm>
            <a:off x="27917" y="35437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FF9E50-BABD-4C97-BB0F-616302DB9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66" y="1464610"/>
            <a:ext cx="2090932" cy="516637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65919A8-D32A-40DA-A2DD-B60CE8C1E6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2" y="1464609"/>
            <a:ext cx="3511303" cy="5166371"/>
          </a:xfrm>
          <a:prstGeom prst="rect">
            <a:avLst/>
          </a:prstGeom>
        </p:spPr>
      </p:pic>
      <p:pic>
        <p:nvPicPr>
          <p:cNvPr id="25" name="Immagine 24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9AE09EF0-125C-45E2-8CE5-24AD9D8F1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24" y="1493742"/>
            <a:ext cx="5596139" cy="5166371"/>
          </a:xfrm>
          <a:prstGeom prst="rect">
            <a:avLst/>
          </a:prstGeom>
        </p:spPr>
      </p:pic>
      <p:pic>
        <p:nvPicPr>
          <p:cNvPr id="27" name="Immagine 26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3448FA3F-5BB8-48FA-B768-E69A9810E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14" y="1515857"/>
            <a:ext cx="5596139" cy="4264161"/>
          </a:xfrm>
          <a:prstGeom prst="rect">
            <a:avLst/>
          </a:prstGeom>
        </p:spPr>
      </p:pic>
      <p:pic>
        <p:nvPicPr>
          <p:cNvPr id="29" name="Immagine 28" descr="Immagine che contiene testo, sega&#10;&#10;Descrizione generata automaticamente">
            <a:extLst>
              <a:ext uri="{FF2B5EF4-FFF2-40B4-BE49-F238E27FC236}">
                <a16:creationId xmlns:a16="http://schemas.microsoft.com/office/drawing/2014/main" id="{4F55BEED-0043-4C4E-A6BA-6FF21793C7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64" y="1694749"/>
            <a:ext cx="5596139" cy="1816612"/>
          </a:xfrm>
          <a:prstGeom prst="rect">
            <a:avLst/>
          </a:prstGeom>
        </p:spPr>
      </p:pic>
      <p:pic>
        <p:nvPicPr>
          <p:cNvPr id="2" name="Immagine 1" descr="Immagine che contiene pianta, albero&#10;&#10;Descrizione generata automaticamente">
            <a:extLst>
              <a:ext uri="{FF2B5EF4-FFF2-40B4-BE49-F238E27FC236}">
                <a16:creationId xmlns:a16="http://schemas.microsoft.com/office/drawing/2014/main" id="{581F7AB5-CE45-A090-549B-C5E04E597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3022" y="-327473"/>
            <a:ext cx="4156226" cy="4019244"/>
          </a:xfrm>
          <a:prstGeom prst="rect">
            <a:avLst/>
          </a:prstGeom>
          <a:effectLst/>
        </p:spPr>
      </p:pic>
      <p:pic>
        <p:nvPicPr>
          <p:cNvPr id="7" name="Immagine 6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92C4EC01-A0FD-45FC-9C03-A548CC68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21" y="381444"/>
            <a:ext cx="2640063" cy="2643023"/>
          </a:xfrm>
          <a:prstGeom prst="rect">
            <a:avLst/>
          </a:prstGeom>
          <a:effectLst>
            <a:innerShdw blurRad="114300">
              <a:srgbClr val="00B050"/>
            </a:innerShd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166BA7B-3AFB-4970-8724-CF12C2539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7" y="1240846"/>
            <a:ext cx="1115570" cy="1143002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D58ED8D1-A2ED-47BA-7FB4-5D071B7F8BB4}"/>
              </a:ext>
            </a:extLst>
          </p:cNvPr>
          <p:cNvSpPr/>
          <p:nvPr/>
        </p:nvSpPr>
        <p:spPr>
          <a:xfrm>
            <a:off x="-31042" y="3565713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708" b="-1070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62B2BBA-784B-4BF6-A3B8-B47CC62640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22357">
            <a:off x="4309562" y="1459361"/>
            <a:ext cx="1526432" cy="4104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A9EDCF6-7EE0-45F6-8101-083C37D044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4" y="575136"/>
            <a:ext cx="2726474" cy="541427"/>
          </a:xfrm>
          <a:prstGeom prst="rect">
            <a:avLst/>
          </a:prstGeom>
        </p:spPr>
      </p:pic>
      <p:pic>
        <p:nvPicPr>
          <p:cNvPr id="33" name="Immagine 32" descr="Immagine che contiene testo, orologio, scuro, calibro&#10;&#10;Descrizione generata automaticamente">
            <a:extLst>
              <a:ext uri="{FF2B5EF4-FFF2-40B4-BE49-F238E27FC236}">
                <a16:creationId xmlns:a16="http://schemas.microsoft.com/office/drawing/2014/main" id="{39F0A689-9934-49B9-BD30-AAD0F3CD0E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49" y="590820"/>
            <a:ext cx="4206777" cy="585370"/>
          </a:xfrm>
          <a:prstGeom prst="rect">
            <a:avLst/>
          </a:prstGeom>
        </p:spPr>
      </p:pic>
      <p:pic>
        <p:nvPicPr>
          <p:cNvPr id="22" name="Immagine 21" descr="Immagine che contiene fiore, cartone animato&#10;&#10;Descrizione generata automaticamente">
            <a:extLst>
              <a:ext uri="{FF2B5EF4-FFF2-40B4-BE49-F238E27FC236}">
                <a16:creationId xmlns:a16="http://schemas.microsoft.com/office/drawing/2014/main" id="{C8CEB8D8-D57D-29A8-2315-ACA633C3854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13" y="1239905"/>
            <a:ext cx="732065" cy="976780"/>
          </a:xfrm>
          <a:prstGeom prst="rect">
            <a:avLst/>
          </a:prstGeom>
        </p:spPr>
      </p:pic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8D5EEEA-47E0-1912-DF8F-5DB6C0C89D0D}"/>
              </a:ext>
            </a:extLst>
          </p:cNvPr>
          <p:cNvSpPr/>
          <p:nvPr/>
        </p:nvSpPr>
        <p:spPr>
          <a:xfrm flipH="1">
            <a:off x="7986090" y="3518931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484AE38-D729-65E4-8726-C73D65473BC9}"/>
              </a:ext>
            </a:extLst>
          </p:cNvPr>
          <p:cNvSpPr/>
          <p:nvPr/>
        </p:nvSpPr>
        <p:spPr>
          <a:xfrm flipH="1">
            <a:off x="8030456" y="3574012"/>
            <a:ext cx="3058148" cy="3058140"/>
          </a:xfrm>
          <a:custGeom>
            <a:avLst/>
            <a:gdLst>
              <a:gd name="connsiteX0" fmla="*/ 1148587 w 2976847"/>
              <a:gd name="connsiteY0" fmla="*/ 0 h 3106896"/>
              <a:gd name="connsiteX1" fmla="*/ 1189927 w 2976847"/>
              <a:gd name="connsiteY1" fmla="*/ 568296 h 3106896"/>
              <a:gd name="connsiteX2" fmla="*/ 1224505 w 2976847"/>
              <a:gd name="connsiteY2" fmla="*/ 568297 h 3106896"/>
              <a:gd name="connsiteX3" fmla="*/ 1238452 w 2976847"/>
              <a:gd name="connsiteY3" fmla="*/ 646176 h 3106896"/>
              <a:gd name="connsiteX4" fmla="*/ 1557616 w 2976847"/>
              <a:gd name="connsiteY4" fmla="*/ 471426 h 3106896"/>
              <a:gd name="connsiteX5" fmla="*/ 1523698 w 2976847"/>
              <a:gd name="connsiteY5" fmla="*/ 700409 h 3106896"/>
              <a:gd name="connsiteX6" fmla="*/ 1896155 w 2976847"/>
              <a:gd name="connsiteY6" fmla="*/ 392802 h 3106896"/>
              <a:gd name="connsiteX7" fmla="*/ 1755586 w 2976847"/>
              <a:gd name="connsiteY7" fmla="*/ 901716 h 3106896"/>
              <a:gd name="connsiteX8" fmla="*/ 2221447 w 2976847"/>
              <a:gd name="connsiteY8" fmla="*/ 817598 h 3106896"/>
              <a:gd name="connsiteX9" fmla="*/ 2053699 w 2976847"/>
              <a:gd name="connsiteY9" fmla="*/ 1114277 h 3106896"/>
              <a:gd name="connsiteX10" fmla="*/ 2313044 w 2976847"/>
              <a:gd name="connsiteY10" fmla="*/ 1036319 h 3106896"/>
              <a:gd name="connsiteX11" fmla="*/ 2129820 w 2976847"/>
              <a:gd name="connsiteY11" fmla="*/ 1309954 h 3106896"/>
              <a:gd name="connsiteX12" fmla="*/ 2311796 w 2976847"/>
              <a:gd name="connsiteY12" fmla="*/ 1325174 h 3106896"/>
              <a:gd name="connsiteX13" fmla="*/ 2234955 w 2976847"/>
              <a:gd name="connsiteY13" fmla="*/ 1413541 h 3106896"/>
              <a:gd name="connsiteX14" fmla="*/ 2752395 w 2976847"/>
              <a:gd name="connsiteY14" fmla="*/ 1394854 h 3106896"/>
              <a:gd name="connsiteX15" fmla="*/ 2376907 w 2976847"/>
              <a:gd name="connsiteY15" fmla="*/ 1689626 h 3106896"/>
              <a:gd name="connsiteX16" fmla="*/ 2493848 w 2976847"/>
              <a:gd name="connsiteY16" fmla="*/ 1732370 h 3106896"/>
              <a:gd name="connsiteX17" fmla="*/ 2342532 w 2976847"/>
              <a:gd name="connsiteY17" fmla="*/ 1801584 h 3106896"/>
              <a:gd name="connsiteX18" fmla="*/ 2622999 w 2976847"/>
              <a:gd name="connsiteY18" fmla="*/ 1939897 h 3106896"/>
              <a:gd name="connsiteX19" fmla="*/ 2470998 w 2976847"/>
              <a:gd name="connsiteY19" fmla="*/ 2049505 h 3106896"/>
              <a:gd name="connsiteX20" fmla="*/ 2976847 w 2976847"/>
              <a:gd name="connsiteY20" fmla="*/ 2182657 h 3106896"/>
              <a:gd name="connsiteX21" fmla="*/ 2394158 w 2976847"/>
              <a:gd name="connsiteY21" fmla="*/ 2365755 h 3106896"/>
              <a:gd name="connsiteX22" fmla="*/ 2701317 w 2976847"/>
              <a:gd name="connsiteY22" fmla="*/ 2694415 h 3106896"/>
              <a:gd name="connsiteX23" fmla="*/ 2384591 w 2976847"/>
              <a:gd name="connsiteY23" fmla="*/ 2714108 h 3106896"/>
              <a:gd name="connsiteX24" fmla="*/ 2633293 w 2976847"/>
              <a:gd name="connsiteY24" fmla="*/ 2893619 h 3106896"/>
              <a:gd name="connsiteX25" fmla="*/ 2241238 w 2976847"/>
              <a:gd name="connsiteY25" fmla="*/ 2874783 h 3106896"/>
              <a:gd name="connsiteX26" fmla="*/ 2316886 w 2976847"/>
              <a:gd name="connsiteY26" fmla="*/ 3035079 h 3106896"/>
              <a:gd name="connsiteX27" fmla="*/ 2246482 w 2976847"/>
              <a:gd name="connsiteY27" fmla="*/ 3023346 h 3106896"/>
              <a:gd name="connsiteX28" fmla="*/ 2259928 w 2976847"/>
              <a:gd name="connsiteY28" fmla="*/ 3071371 h 3106896"/>
              <a:gd name="connsiteX29" fmla="*/ 2215337 w 2976847"/>
              <a:gd name="connsiteY29" fmla="*/ 3106896 h 3106896"/>
              <a:gd name="connsiteX30" fmla="*/ 0 w 2976847"/>
              <a:gd name="connsiteY30" fmla="*/ 3106896 h 3106896"/>
              <a:gd name="connsiteX31" fmla="*/ 0 w 2976847"/>
              <a:gd name="connsiteY31" fmla="*/ 517644 h 3106896"/>
              <a:gd name="connsiteX32" fmla="*/ 128188 w 2976847"/>
              <a:gd name="connsiteY32" fmla="*/ 638737 h 3106896"/>
              <a:gd name="connsiteX33" fmla="*/ 322442 w 2976847"/>
              <a:gd name="connsiteY33" fmla="*/ 155152 h 3106896"/>
              <a:gd name="connsiteX34" fmla="*/ 523092 w 2976847"/>
              <a:gd name="connsiteY34" fmla="*/ 511039 h 3106896"/>
              <a:gd name="connsiteX35" fmla="*/ 591439 w 2976847"/>
              <a:gd name="connsiteY35" fmla="*/ 291513 h 3106896"/>
              <a:gd name="connsiteX36" fmla="*/ 676624 w 2976847"/>
              <a:gd name="connsiteY36" fmla="*/ 549950 h 3106896"/>
              <a:gd name="connsiteX37" fmla="*/ 834172 w 2976847"/>
              <a:gd name="connsiteY37" fmla="*/ 389357 h 3106896"/>
              <a:gd name="connsiteX38" fmla="*/ 852565 w 2976847"/>
              <a:gd name="connsiteY38" fmla="*/ 530694 h 31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76847" h="3106896">
                <a:moveTo>
                  <a:pt x="1148587" y="0"/>
                </a:moveTo>
                <a:lnTo>
                  <a:pt x="1189927" y="568296"/>
                </a:lnTo>
                <a:lnTo>
                  <a:pt x="1224505" y="568297"/>
                </a:lnTo>
                <a:lnTo>
                  <a:pt x="1238452" y="646176"/>
                </a:lnTo>
                <a:lnTo>
                  <a:pt x="1557616" y="471426"/>
                </a:lnTo>
                <a:lnTo>
                  <a:pt x="1523698" y="700409"/>
                </a:lnTo>
                <a:lnTo>
                  <a:pt x="1896155" y="392802"/>
                </a:lnTo>
                <a:lnTo>
                  <a:pt x="1755586" y="901716"/>
                </a:lnTo>
                <a:lnTo>
                  <a:pt x="2221447" y="817598"/>
                </a:lnTo>
                <a:lnTo>
                  <a:pt x="2053699" y="1114277"/>
                </a:lnTo>
                <a:lnTo>
                  <a:pt x="2313044" y="1036319"/>
                </a:lnTo>
                <a:lnTo>
                  <a:pt x="2129820" y="1309954"/>
                </a:lnTo>
                <a:lnTo>
                  <a:pt x="2311796" y="1325174"/>
                </a:lnTo>
                <a:lnTo>
                  <a:pt x="2234955" y="1413541"/>
                </a:lnTo>
                <a:lnTo>
                  <a:pt x="2752395" y="1394854"/>
                </a:lnTo>
                <a:lnTo>
                  <a:pt x="2376907" y="1689626"/>
                </a:lnTo>
                <a:lnTo>
                  <a:pt x="2493848" y="1732370"/>
                </a:lnTo>
                <a:lnTo>
                  <a:pt x="2342532" y="1801584"/>
                </a:lnTo>
                <a:lnTo>
                  <a:pt x="2622999" y="1939897"/>
                </a:lnTo>
                <a:lnTo>
                  <a:pt x="2470998" y="2049505"/>
                </a:lnTo>
                <a:lnTo>
                  <a:pt x="2976847" y="2182657"/>
                </a:lnTo>
                <a:lnTo>
                  <a:pt x="2394158" y="2365755"/>
                </a:lnTo>
                <a:lnTo>
                  <a:pt x="2701317" y="2694415"/>
                </a:lnTo>
                <a:lnTo>
                  <a:pt x="2384591" y="2714108"/>
                </a:lnTo>
                <a:lnTo>
                  <a:pt x="2633293" y="2893619"/>
                </a:lnTo>
                <a:lnTo>
                  <a:pt x="2241238" y="2874783"/>
                </a:lnTo>
                <a:lnTo>
                  <a:pt x="2316886" y="3035079"/>
                </a:lnTo>
                <a:lnTo>
                  <a:pt x="2246482" y="3023346"/>
                </a:lnTo>
                <a:lnTo>
                  <a:pt x="2259928" y="3071371"/>
                </a:lnTo>
                <a:lnTo>
                  <a:pt x="2215337" y="3106896"/>
                </a:lnTo>
                <a:lnTo>
                  <a:pt x="0" y="3106896"/>
                </a:lnTo>
                <a:lnTo>
                  <a:pt x="0" y="517644"/>
                </a:lnTo>
                <a:lnTo>
                  <a:pt x="128188" y="638737"/>
                </a:lnTo>
                <a:lnTo>
                  <a:pt x="322442" y="155152"/>
                </a:lnTo>
                <a:lnTo>
                  <a:pt x="523092" y="511039"/>
                </a:lnTo>
                <a:lnTo>
                  <a:pt x="591439" y="291513"/>
                </a:lnTo>
                <a:lnTo>
                  <a:pt x="676624" y="549950"/>
                </a:lnTo>
                <a:lnTo>
                  <a:pt x="834172" y="389357"/>
                </a:lnTo>
                <a:lnTo>
                  <a:pt x="852565" y="530694"/>
                </a:lnTo>
                <a:close/>
              </a:path>
            </a:pathLst>
          </a:custGeom>
          <a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2771" t="5813" r="-20178" b="-581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46" name="Immagine 45" descr="Immagine che contiene clipart, cartone animato, illustrazione, Elementi grafici&#10;&#10;Descrizione generata automaticamente">
            <a:extLst>
              <a:ext uri="{FF2B5EF4-FFF2-40B4-BE49-F238E27FC236}">
                <a16:creationId xmlns:a16="http://schemas.microsoft.com/office/drawing/2014/main" id="{02ADEC79-DAD6-68A1-5FBC-4B3F894E67B3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6" y="4874222"/>
            <a:ext cx="1488364" cy="1630289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C6C304E5-5279-4D93-A502-D768D7938A57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21027">
            <a:off x="4720761" y="2162986"/>
            <a:ext cx="1446667" cy="37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55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5"/>
    </mc:Choice>
    <mc:Fallback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37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autoRev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13152E-7 2.14474E-6 L 0.09516 -0.10784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8" y="-539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3" nodeType="withEffect">
                                  <p:stCondLst>
                                    <p:cond delay="410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7" grpId="1" animBg="1"/>
      <p:bldP spid="37" grpId="2" animBg="1"/>
      <p:bldP spid="37" grpId="3" animBg="1"/>
      <p:bldP spid="42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3|3.8|3.2|3.1|3.4|3.4|3.6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3|5.3|4|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|6.7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4|5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4|7.2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4|7.9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9|6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2|4.5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7.6|4.8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8|4.4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6|4.9|6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609</TotalTime>
  <Words>77</Words>
  <Application>Microsoft Office PowerPoint</Application>
  <PresentationFormat>Personalizzato</PresentationFormat>
  <Paragraphs>15</Paragraphs>
  <Slides>13</Slides>
  <Notes>2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American Captain Eternal</vt:lpstr>
      <vt:lpstr>Aptos</vt:lpstr>
      <vt:lpstr>Arial</vt:lpstr>
      <vt:lpstr>Calibri</vt:lpstr>
      <vt:lpstr>Calibri Light</vt:lpstr>
      <vt:lpstr>Intuitive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Preghiera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24</cp:revision>
  <dcterms:created xsi:type="dcterms:W3CDTF">2021-05-01T17:03:27Z</dcterms:created>
  <dcterms:modified xsi:type="dcterms:W3CDTF">2024-03-16T09:37:51Z</dcterms:modified>
</cp:coreProperties>
</file>